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
  </p:notesMasterIdLst>
  <p:sldIdLst>
    <p:sldId id="257" r:id="rId3"/>
  </p:sldIdLst>
  <p:sldSz cx="30279975" cy="42808525"/>
  <p:notesSz cx="6858000" cy="9144000"/>
  <p:defaultTextStyle>
    <a:defPPr>
      <a:defRPr lang="zh-CN"/>
    </a:defPPr>
    <a:lvl1pPr algn="l" rtl="0" fontAlgn="base">
      <a:spcBef>
        <a:spcPct val="0"/>
      </a:spcBef>
      <a:spcAft>
        <a:spcPct val="0"/>
      </a:spcAft>
      <a:defRPr sz="8900" kern="1200">
        <a:solidFill>
          <a:schemeClr val="tx1"/>
        </a:solidFill>
        <a:latin typeface="Arial" charset="0"/>
        <a:ea typeface="宋体" pitchFamily="2" charset="-122"/>
        <a:cs typeface="+mn-cs"/>
      </a:defRPr>
    </a:lvl1pPr>
    <a:lvl2pPr marL="457200" algn="l" rtl="0" fontAlgn="base">
      <a:spcBef>
        <a:spcPct val="0"/>
      </a:spcBef>
      <a:spcAft>
        <a:spcPct val="0"/>
      </a:spcAft>
      <a:defRPr sz="8900" kern="1200">
        <a:solidFill>
          <a:schemeClr val="tx1"/>
        </a:solidFill>
        <a:latin typeface="Arial" charset="0"/>
        <a:ea typeface="宋体" pitchFamily="2" charset="-122"/>
        <a:cs typeface="+mn-cs"/>
      </a:defRPr>
    </a:lvl2pPr>
    <a:lvl3pPr marL="914400" algn="l" rtl="0" fontAlgn="base">
      <a:spcBef>
        <a:spcPct val="0"/>
      </a:spcBef>
      <a:spcAft>
        <a:spcPct val="0"/>
      </a:spcAft>
      <a:defRPr sz="8900" kern="1200">
        <a:solidFill>
          <a:schemeClr val="tx1"/>
        </a:solidFill>
        <a:latin typeface="Arial" charset="0"/>
        <a:ea typeface="宋体" pitchFamily="2" charset="-122"/>
        <a:cs typeface="+mn-cs"/>
      </a:defRPr>
    </a:lvl3pPr>
    <a:lvl4pPr marL="1371600" algn="l" rtl="0" fontAlgn="base">
      <a:spcBef>
        <a:spcPct val="0"/>
      </a:spcBef>
      <a:spcAft>
        <a:spcPct val="0"/>
      </a:spcAft>
      <a:defRPr sz="8900" kern="1200">
        <a:solidFill>
          <a:schemeClr val="tx1"/>
        </a:solidFill>
        <a:latin typeface="Arial" charset="0"/>
        <a:ea typeface="宋体" pitchFamily="2" charset="-122"/>
        <a:cs typeface="+mn-cs"/>
      </a:defRPr>
    </a:lvl4pPr>
    <a:lvl5pPr marL="1828800" algn="l" rtl="0" fontAlgn="base">
      <a:spcBef>
        <a:spcPct val="0"/>
      </a:spcBef>
      <a:spcAft>
        <a:spcPct val="0"/>
      </a:spcAft>
      <a:defRPr sz="8900" kern="1200">
        <a:solidFill>
          <a:schemeClr val="tx1"/>
        </a:solidFill>
        <a:latin typeface="Arial" charset="0"/>
        <a:ea typeface="宋体" pitchFamily="2" charset="-122"/>
        <a:cs typeface="+mn-cs"/>
      </a:defRPr>
    </a:lvl5pPr>
    <a:lvl6pPr marL="2286000" algn="l" defTabSz="914400" rtl="0" eaLnBrk="1" latinLnBrk="0" hangingPunct="1">
      <a:defRPr sz="8900" kern="1200">
        <a:solidFill>
          <a:schemeClr val="tx1"/>
        </a:solidFill>
        <a:latin typeface="Arial" charset="0"/>
        <a:ea typeface="宋体" pitchFamily="2" charset="-122"/>
        <a:cs typeface="+mn-cs"/>
      </a:defRPr>
    </a:lvl6pPr>
    <a:lvl7pPr marL="2743200" algn="l" defTabSz="914400" rtl="0" eaLnBrk="1" latinLnBrk="0" hangingPunct="1">
      <a:defRPr sz="8900" kern="1200">
        <a:solidFill>
          <a:schemeClr val="tx1"/>
        </a:solidFill>
        <a:latin typeface="Arial" charset="0"/>
        <a:ea typeface="宋体" pitchFamily="2" charset="-122"/>
        <a:cs typeface="+mn-cs"/>
      </a:defRPr>
    </a:lvl7pPr>
    <a:lvl8pPr marL="3200400" algn="l" defTabSz="914400" rtl="0" eaLnBrk="1" latinLnBrk="0" hangingPunct="1">
      <a:defRPr sz="8900" kern="1200">
        <a:solidFill>
          <a:schemeClr val="tx1"/>
        </a:solidFill>
        <a:latin typeface="Arial" charset="0"/>
        <a:ea typeface="宋体" pitchFamily="2" charset="-122"/>
        <a:cs typeface="+mn-cs"/>
      </a:defRPr>
    </a:lvl8pPr>
    <a:lvl9pPr marL="3657600" algn="l" defTabSz="914400" rtl="0" eaLnBrk="1" latinLnBrk="0" hangingPunct="1">
      <a:defRPr sz="89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003366"/>
    <a:srgbClr val="003300"/>
    <a:srgbClr val="336600"/>
    <a:srgbClr val="CCFFCC"/>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576" autoAdjust="0"/>
    <p:restoredTop sz="94483" autoAdjust="0"/>
  </p:normalViewPr>
  <p:slideViewPr>
    <p:cSldViewPr>
      <p:cViewPr>
        <p:scale>
          <a:sx n="33" d="100"/>
          <a:sy n="33" d="100"/>
        </p:scale>
        <p:origin x="-372" y="1704"/>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36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56388A6-4305-4D5B-8E99-B5369EFFDE8D}" type="datetimeFigureOut">
              <a:rPr lang="zh-CN" altLang="en-US"/>
              <a:pPr>
                <a:defRPr/>
              </a:pPr>
              <a:t>2011/10/22</a:t>
            </a:fld>
            <a:endParaRPr lang="zh-CN" altLang="en-US"/>
          </a:p>
        </p:txBody>
      </p:sp>
      <p:sp>
        <p:nvSpPr>
          <p:cNvPr id="4" name="幻灯片图像占位符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67E020E-EDC9-47B9-ABFD-DD38E7CD5AD5}" type="slidenum">
              <a:rPr lang="zh-CN" altLang="en-US"/>
              <a:pPr>
                <a:defRPr/>
              </a:pPr>
              <a:t>‹#›</a:t>
            </a:fld>
            <a:endParaRPr lang="zh-CN" altLang="en-US"/>
          </a:p>
        </p:txBody>
      </p:sp>
    </p:spTree>
    <p:extLst>
      <p:ext uri="{BB962C8B-B14F-4D97-AF65-F5344CB8AC3E}">
        <p14:creationId xmlns:p14="http://schemas.microsoft.com/office/powerpoint/2010/main" val="923665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0999" y="13299020"/>
            <a:ext cx="25737979" cy="917482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996" y="24257535"/>
            <a:ext cx="21195983" cy="1094121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FA20B3-FCD3-4135-A4D7-59FDA80ECE01}" type="slidenum">
              <a:rPr lang="en-US" altLang="zh-CN"/>
              <a:pPr>
                <a:defRPr/>
              </a:pPr>
              <a:t>‹#›</a:t>
            </a:fld>
            <a:endParaRPr lang="en-US" altLang="zh-CN"/>
          </a:p>
        </p:txBody>
      </p:sp>
    </p:spTree>
    <p:extLst>
      <p:ext uri="{BB962C8B-B14F-4D97-AF65-F5344CB8AC3E}">
        <p14:creationId xmlns:p14="http://schemas.microsoft.com/office/powerpoint/2010/main" val="384747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4502" y="29965654"/>
            <a:ext cx="18167985" cy="353749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4502" y="3825336"/>
            <a:ext cx="18167985" cy="25684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5934502" y="33503145"/>
            <a:ext cx="18167985" cy="502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2182C44-5241-4D92-AD5D-69303DD6471F}" type="slidenum">
              <a:rPr lang="en-US" altLang="zh-CN"/>
              <a:pPr>
                <a:defRPr/>
              </a:pPr>
              <a:t>‹#›</a:t>
            </a:fld>
            <a:endParaRPr lang="en-US" altLang="zh-CN"/>
          </a:p>
        </p:txBody>
      </p:sp>
    </p:spTree>
    <p:extLst>
      <p:ext uri="{BB962C8B-B14F-4D97-AF65-F5344CB8AC3E}">
        <p14:creationId xmlns:p14="http://schemas.microsoft.com/office/powerpoint/2010/main" val="279046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A199D9E-C98D-4EFF-B040-6D4EEC145B58}" type="slidenum">
              <a:rPr lang="en-US" altLang="zh-CN"/>
              <a:pPr>
                <a:defRPr/>
              </a:pPr>
              <a:t>‹#›</a:t>
            </a:fld>
            <a:endParaRPr lang="en-US" altLang="zh-CN"/>
          </a:p>
        </p:txBody>
      </p:sp>
    </p:spTree>
    <p:extLst>
      <p:ext uri="{BB962C8B-B14F-4D97-AF65-F5344CB8AC3E}">
        <p14:creationId xmlns:p14="http://schemas.microsoft.com/office/powerpoint/2010/main" val="45608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2983" y="1714482"/>
            <a:ext cx="6812994" cy="3652629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3999" y="1714482"/>
            <a:ext cx="20310814" cy="3652629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2A24CA1-53CC-4A5A-AEAB-27D31C1B3CCD}" type="slidenum">
              <a:rPr lang="en-US" altLang="zh-CN"/>
              <a:pPr>
                <a:defRPr/>
              </a:pPr>
              <a:t>‹#›</a:t>
            </a:fld>
            <a:endParaRPr lang="en-US" altLang="zh-CN"/>
          </a:p>
        </p:txBody>
      </p:sp>
    </p:spTree>
    <p:extLst>
      <p:ext uri="{BB962C8B-B14F-4D97-AF65-F5344CB8AC3E}">
        <p14:creationId xmlns:p14="http://schemas.microsoft.com/office/powerpoint/2010/main" val="4027981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1713" y="13298488"/>
            <a:ext cx="25736550" cy="91757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838" y="24258588"/>
            <a:ext cx="21196300" cy="109394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363" y="27508200"/>
            <a:ext cx="25738137" cy="85026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363" y="18143538"/>
            <a:ext cx="25738137" cy="93646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07509CA-5917-4E6E-B5F1-E1821B1BEEFE}" type="slidenum">
              <a:rPr lang="en-US" altLang="zh-CN"/>
              <a:pPr>
                <a:defRPr/>
              </a:pPr>
              <a:t>‹#›</a:t>
            </a:fld>
            <a:endParaRPr lang="en-US" altLang="zh-CN"/>
          </a:p>
        </p:txBody>
      </p:sp>
    </p:spTree>
    <p:extLst>
      <p:ext uri="{BB962C8B-B14F-4D97-AF65-F5344CB8AC3E}">
        <p14:creationId xmlns:p14="http://schemas.microsoft.com/office/powerpoint/2010/main" val="436196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4475" y="1704975"/>
            <a:ext cx="9961563" cy="725328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5663" y="29965650"/>
            <a:ext cx="18167350" cy="35385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3538" y="1714500"/>
            <a:ext cx="6811962" cy="36525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4475" y="1714500"/>
            <a:ext cx="20286663" cy="36525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7BD99E-9498-4940-8BCD-6403DAD0C83C}"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4BCB-87A8-4CA3-BEFE-5EE0DEA51E7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493" y="27508757"/>
            <a:ext cx="25737979" cy="8501619"/>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493" y="18143606"/>
            <a:ext cx="25737979" cy="936515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FA3B2B8-63F0-4461-BE13-4DFA1E342C9B}" type="slidenum">
              <a:rPr lang="en-US" altLang="zh-CN"/>
              <a:pPr>
                <a:defRPr/>
              </a:pPr>
              <a:t>‹#›</a:t>
            </a:fld>
            <a:endParaRPr lang="en-US" altLang="zh-CN"/>
          </a:p>
        </p:txBody>
      </p:sp>
    </p:spTree>
    <p:extLst>
      <p:ext uri="{BB962C8B-B14F-4D97-AF65-F5344CB8AC3E}">
        <p14:creationId xmlns:p14="http://schemas.microsoft.com/office/powerpoint/2010/main" val="21616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000"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04073"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EDD2ED9-0307-441A-AB72-152C8A7DB36C}" type="slidenum">
              <a:rPr lang="en-US" altLang="zh-CN"/>
              <a:pPr>
                <a:defRPr/>
              </a:pPr>
              <a:t>‹#›</a:t>
            </a:fld>
            <a:endParaRPr lang="en-US" altLang="zh-CN"/>
          </a:p>
        </p:txBody>
      </p:sp>
    </p:spTree>
    <p:extLst>
      <p:ext uri="{BB962C8B-B14F-4D97-AF65-F5344CB8AC3E}">
        <p14:creationId xmlns:p14="http://schemas.microsoft.com/office/powerpoint/2010/main" val="38607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3999" y="9582215"/>
            <a:ext cx="1337899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3999" y="13575853"/>
            <a:ext cx="1337899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641" y="9582215"/>
            <a:ext cx="1338433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641" y="13575853"/>
            <a:ext cx="1338433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7C46284-CFD9-485D-91C2-0C193E0488B7}" type="slidenum">
              <a:rPr lang="en-US" altLang="zh-CN"/>
              <a:pPr>
                <a:defRPr/>
              </a:pPr>
              <a:t>‹#›</a:t>
            </a:fld>
            <a:endParaRPr lang="en-US" altLang="zh-CN"/>
          </a:p>
        </p:txBody>
      </p:sp>
    </p:spTree>
    <p:extLst>
      <p:ext uri="{BB962C8B-B14F-4D97-AF65-F5344CB8AC3E}">
        <p14:creationId xmlns:p14="http://schemas.microsoft.com/office/powerpoint/2010/main" val="241308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B390CE4-D539-402F-B1C2-0C4CFE4F73AF}" type="slidenum">
              <a:rPr lang="en-US" altLang="zh-CN"/>
              <a:pPr>
                <a:defRPr/>
              </a:pPr>
              <a:t>‹#›</a:t>
            </a:fld>
            <a:endParaRPr lang="en-US" altLang="zh-CN"/>
          </a:p>
        </p:txBody>
      </p:sp>
    </p:spTree>
    <p:extLst>
      <p:ext uri="{BB962C8B-B14F-4D97-AF65-F5344CB8AC3E}">
        <p14:creationId xmlns:p14="http://schemas.microsoft.com/office/powerpoint/2010/main" val="211617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A34824E-8C75-4658-92D4-169E23BBEA82}" type="slidenum">
              <a:rPr lang="en-US" altLang="zh-CN"/>
              <a:pPr>
                <a:defRPr/>
              </a:pPr>
              <a:t>‹#›</a:t>
            </a:fld>
            <a:endParaRPr lang="en-US" altLang="zh-CN"/>
          </a:p>
        </p:txBody>
      </p:sp>
    </p:spTree>
    <p:extLst>
      <p:ext uri="{BB962C8B-B14F-4D97-AF65-F5344CB8AC3E}">
        <p14:creationId xmlns:p14="http://schemas.microsoft.com/office/powerpoint/2010/main" val="87942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pPr>
              <a:defRPr/>
            </a:pPr>
            <a:fld id="{5F756EEC-5EC0-4BC2-8931-1A563CB4AC89}"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3999" y="1705044"/>
            <a:ext cx="9962486" cy="725272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8296" y="1705043"/>
            <a:ext cx="16927681" cy="365357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3999" y="8957767"/>
            <a:ext cx="9962486" cy="292830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ED827C3-AB31-491F-9C84-95B92D33ED82}" type="slidenum">
              <a:rPr lang="en-US" altLang="zh-CN"/>
              <a:pPr>
                <a:defRPr/>
              </a:pPr>
              <a:t>‹#›</a:t>
            </a:fld>
            <a:endParaRPr lang="en-US" altLang="zh-CN"/>
          </a:p>
        </p:txBody>
      </p:sp>
    </p:spTree>
    <p:extLst>
      <p:ext uri="{BB962C8B-B14F-4D97-AF65-F5344CB8AC3E}">
        <p14:creationId xmlns:p14="http://schemas.microsoft.com/office/powerpoint/2010/main" val="65165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alpha val="59999"/>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380" y="1713851"/>
            <a:ext cx="27251215" cy="713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628" tIns="226314" rIns="452628" bIns="226314"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1514380" y="9988656"/>
            <a:ext cx="27251215" cy="2825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628" tIns="226314" rIns="452628" bIns="2263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1514380" y="38982561"/>
            <a:ext cx="7064565"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defRPr sz="6900"/>
            </a:lvl1pPr>
          </a:lstStyle>
          <a:p>
            <a:pPr>
              <a:defRPr/>
            </a:pPr>
            <a:endParaRPr lang="en-US" altLang="zh-CN"/>
          </a:p>
        </p:txBody>
      </p:sp>
      <p:sp>
        <p:nvSpPr>
          <p:cNvPr id="1029" name="Rectangle 5"/>
          <p:cNvSpPr>
            <a:spLocks noGrp="1" noChangeArrowheads="1"/>
          </p:cNvSpPr>
          <p:nvPr>
            <p:ph type="ftr" sz="quarter" idx="3"/>
          </p:nvPr>
        </p:nvSpPr>
        <p:spPr bwMode="auto">
          <a:xfrm>
            <a:off x="10346040" y="38982561"/>
            <a:ext cx="9587896"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ctr">
              <a:defRPr sz="6900"/>
            </a:lvl1pPr>
          </a:lstStyle>
          <a:p>
            <a:pPr>
              <a:defRPr/>
            </a:pPr>
            <a:endParaRPr lang="en-US" altLang="zh-CN"/>
          </a:p>
        </p:txBody>
      </p:sp>
      <p:sp>
        <p:nvSpPr>
          <p:cNvPr id="1030" name="Rectangle 6"/>
          <p:cNvSpPr>
            <a:spLocks noGrp="1" noChangeArrowheads="1"/>
          </p:cNvSpPr>
          <p:nvPr>
            <p:ph type="sldNum" sz="quarter" idx="4"/>
          </p:nvPr>
        </p:nvSpPr>
        <p:spPr bwMode="auto">
          <a:xfrm>
            <a:off x="21701030" y="38982561"/>
            <a:ext cx="7064565"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r">
              <a:defRPr sz="6900"/>
            </a:lvl1pPr>
          </a:lstStyle>
          <a:p>
            <a:pPr>
              <a:defRPr/>
            </a:pPr>
            <a:fld id="{5F756EEC-5EC0-4BC2-8931-1A563CB4AC8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25963" rtl="0" eaLnBrk="0" fontAlgn="base" hangingPunct="0">
        <a:spcBef>
          <a:spcPct val="0"/>
        </a:spcBef>
        <a:spcAft>
          <a:spcPct val="0"/>
        </a:spcAft>
        <a:defRPr sz="21800">
          <a:solidFill>
            <a:schemeClr val="tx2"/>
          </a:solidFill>
          <a:latin typeface="+mj-lt"/>
          <a:ea typeface="+mj-ea"/>
          <a:cs typeface="+mj-cs"/>
        </a:defRPr>
      </a:lvl1pPr>
      <a:lvl2pPr algn="ctr" defTabSz="4525963" rtl="0" eaLnBrk="0" fontAlgn="base" hangingPunct="0">
        <a:spcBef>
          <a:spcPct val="0"/>
        </a:spcBef>
        <a:spcAft>
          <a:spcPct val="0"/>
        </a:spcAft>
        <a:defRPr sz="21800">
          <a:solidFill>
            <a:schemeClr val="tx2"/>
          </a:solidFill>
          <a:latin typeface="Arial" charset="0"/>
          <a:ea typeface="宋体" pitchFamily="2" charset="-122"/>
        </a:defRPr>
      </a:lvl2pPr>
      <a:lvl3pPr algn="ctr" defTabSz="4525963" rtl="0" eaLnBrk="0" fontAlgn="base" hangingPunct="0">
        <a:spcBef>
          <a:spcPct val="0"/>
        </a:spcBef>
        <a:spcAft>
          <a:spcPct val="0"/>
        </a:spcAft>
        <a:defRPr sz="21800">
          <a:solidFill>
            <a:schemeClr val="tx2"/>
          </a:solidFill>
          <a:latin typeface="Arial" charset="0"/>
          <a:ea typeface="宋体" pitchFamily="2" charset="-122"/>
        </a:defRPr>
      </a:lvl3pPr>
      <a:lvl4pPr algn="ctr" defTabSz="4525963" rtl="0" eaLnBrk="0" fontAlgn="base" hangingPunct="0">
        <a:spcBef>
          <a:spcPct val="0"/>
        </a:spcBef>
        <a:spcAft>
          <a:spcPct val="0"/>
        </a:spcAft>
        <a:defRPr sz="21800">
          <a:solidFill>
            <a:schemeClr val="tx2"/>
          </a:solidFill>
          <a:latin typeface="Arial" charset="0"/>
          <a:ea typeface="宋体" pitchFamily="2" charset="-122"/>
        </a:defRPr>
      </a:lvl4pPr>
      <a:lvl5pPr algn="ctr" defTabSz="4525963" rtl="0" eaLnBrk="0" fontAlgn="base" hangingPunct="0">
        <a:spcBef>
          <a:spcPct val="0"/>
        </a:spcBef>
        <a:spcAft>
          <a:spcPct val="0"/>
        </a:spcAft>
        <a:defRPr sz="21800">
          <a:solidFill>
            <a:schemeClr val="tx2"/>
          </a:solidFill>
          <a:latin typeface="Arial" charset="0"/>
          <a:ea typeface="宋体" pitchFamily="2" charset="-122"/>
        </a:defRPr>
      </a:lvl5pPr>
      <a:lvl6pPr marL="457200" algn="ctr" defTabSz="4525963" rtl="0" fontAlgn="base">
        <a:spcBef>
          <a:spcPct val="0"/>
        </a:spcBef>
        <a:spcAft>
          <a:spcPct val="0"/>
        </a:spcAft>
        <a:defRPr sz="21800">
          <a:solidFill>
            <a:schemeClr val="tx2"/>
          </a:solidFill>
          <a:latin typeface="Arial" charset="0"/>
          <a:ea typeface="宋体" pitchFamily="2" charset="-122"/>
        </a:defRPr>
      </a:lvl6pPr>
      <a:lvl7pPr marL="914400" algn="ctr" defTabSz="4525963" rtl="0" fontAlgn="base">
        <a:spcBef>
          <a:spcPct val="0"/>
        </a:spcBef>
        <a:spcAft>
          <a:spcPct val="0"/>
        </a:spcAft>
        <a:defRPr sz="21800">
          <a:solidFill>
            <a:schemeClr val="tx2"/>
          </a:solidFill>
          <a:latin typeface="Arial" charset="0"/>
          <a:ea typeface="宋体" pitchFamily="2" charset="-122"/>
        </a:defRPr>
      </a:lvl7pPr>
      <a:lvl8pPr marL="1371600" algn="ctr" defTabSz="4525963" rtl="0" fontAlgn="base">
        <a:spcBef>
          <a:spcPct val="0"/>
        </a:spcBef>
        <a:spcAft>
          <a:spcPct val="0"/>
        </a:spcAft>
        <a:defRPr sz="21800">
          <a:solidFill>
            <a:schemeClr val="tx2"/>
          </a:solidFill>
          <a:latin typeface="Arial" charset="0"/>
          <a:ea typeface="宋体" pitchFamily="2" charset="-122"/>
        </a:defRPr>
      </a:lvl8pPr>
      <a:lvl9pPr marL="1828800" algn="ctr" defTabSz="4525963" rtl="0" fontAlgn="base">
        <a:spcBef>
          <a:spcPct val="0"/>
        </a:spcBef>
        <a:spcAft>
          <a:spcPct val="0"/>
        </a:spcAft>
        <a:defRPr sz="21800">
          <a:solidFill>
            <a:schemeClr val="tx2"/>
          </a:solidFill>
          <a:latin typeface="Arial" charset="0"/>
          <a:ea typeface="宋体" pitchFamily="2" charset="-122"/>
        </a:defRPr>
      </a:lvl9pPr>
    </p:titleStyle>
    <p:bodyStyle>
      <a:lvl1pPr marL="1697038" indent="-1697038" algn="l" defTabSz="4525963" rtl="0" eaLnBrk="0" fontAlgn="base" hangingPunct="0">
        <a:spcBef>
          <a:spcPct val="20000"/>
        </a:spcBef>
        <a:spcAft>
          <a:spcPct val="0"/>
        </a:spcAft>
        <a:buChar char="•"/>
        <a:defRPr sz="15800">
          <a:solidFill>
            <a:schemeClr val="tx1"/>
          </a:solidFill>
          <a:latin typeface="+mn-lt"/>
          <a:ea typeface="+mn-ea"/>
          <a:cs typeface="+mn-cs"/>
        </a:defRPr>
      </a:lvl1pPr>
      <a:lvl2pPr marL="3678238" indent="-1414463" algn="l" defTabSz="4525963" rtl="0" eaLnBrk="0" fontAlgn="base" hangingPunct="0">
        <a:spcBef>
          <a:spcPct val="20000"/>
        </a:spcBef>
        <a:spcAft>
          <a:spcPct val="0"/>
        </a:spcAft>
        <a:buChar char="–"/>
        <a:defRPr sz="13900">
          <a:solidFill>
            <a:schemeClr val="tx1"/>
          </a:solidFill>
          <a:latin typeface="+mn-lt"/>
          <a:ea typeface="+mn-ea"/>
        </a:defRPr>
      </a:lvl2pPr>
      <a:lvl3pPr marL="5657850" indent="-1131888" algn="l" defTabSz="4525963" rtl="0" eaLnBrk="0" fontAlgn="base" hangingPunct="0">
        <a:spcBef>
          <a:spcPct val="20000"/>
        </a:spcBef>
        <a:spcAft>
          <a:spcPct val="0"/>
        </a:spcAft>
        <a:buChar char="•"/>
        <a:defRPr sz="11900">
          <a:solidFill>
            <a:schemeClr val="tx1"/>
          </a:solidFill>
          <a:latin typeface="+mn-lt"/>
          <a:ea typeface="+mn-ea"/>
        </a:defRPr>
      </a:lvl3pPr>
      <a:lvl4pPr marL="7921625" indent="-1131888" algn="l" defTabSz="4525963" rtl="0" eaLnBrk="0" fontAlgn="base" hangingPunct="0">
        <a:spcBef>
          <a:spcPct val="20000"/>
        </a:spcBef>
        <a:spcAft>
          <a:spcPct val="0"/>
        </a:spcAft>
        <a:buChar char="–"/>
        <a:defRPr sz="9900">
          <a:solidFill>
            <a:schemeClr val="tx1"/>
          </a:solidFill>
          <a:latin typeface="+mn-lt"/>
          <a:ea typeface="+mn-ea"/>
        </a:defRPr>
      </a:lvl4pPr>
      <a:lvl5pPr marL="10183813" indent="-1131888" algn="l" defTabSz="4525963" rtl="0" eaLnBrk="0" fontAlgn="base" hangingPunct="0">
        <a:spcBef>
          <a:spcPct val="20000"/>
        </a:spcBef>
        <a:spcAft>
          <a:spcPct val="0"/>
        </a:spcAft>
        <a:buChar char="»"/>
        <a:defRPr sz="9900">
          <a:solidFill>
            <a:schemeClr val="tx1"/>
          </a:solidFill>
          <a:latin typeface="+mn-lt"/>
          <a:ea typeface="+mn-ea"/>
        </a:defRPr>
      </a:lvl5pPr>
      <a:lvl6pPr marL="10641013" indent="-1131888" algn="l" defTabSz="4525963" rtl="0" fontAlgn="base">
        <a:spcBef>
          <a:spcPct val="20000"/>
        </a:spcBef>
        <a:spcAft>
          <a:spcPct val="0"/>
        </a:spcAft>
        <a:buChar char="»"/>
        <a:defRPr sz="9900">
          <a:solidFill>
            <a:schemeClr val="tx1"/>
          </a:solidFill>
          <a:latin typeface="+mn-lt"/>
          <a:ea typeface="+mn-ea"/>
        </a:defRPr>
      </a:lvl6pPr>
      <a:lvl7pPr marL="11098213" indent="-1131888" algn="l" defTabSz="4525963" rtl="0" fontAlgn="base">
        <a:spcBef>
          <a:spcPct val="20000"/>
        </a:spcBef>
        <a:spcAft>
          <a:spcPct val="0"/>
        </a:spcAft>
        <a:buChar char="»"/>
        <a:defRPr sz="9900">
          <a:solidFill>
            <a:schemeClr val="tx1"/>
          </a:solidFill>
          <a:latin typeface="+mn-lt"/>
          <a:ea typeface="+mn-ea"/>
        </a:defRPr>
      </a:lvl7pPr>
      <a:lvl8pPr marL="11555413" indent="-1131888" algn="l" defTabSz="4525963" rtl="0" fontAlgn="base">
        <a:spcBef>
          <a:spcPct val="20000"/>
        </a:spcBef>
        <a:spcAft>
          <a:spcPct val="0"/>
        </a:spcAft>
        <a:buChar char="»"/>
        <a:defRPr sz="9900">
          <a:solidFill>
            <a:schemeClr val="tx1"/>
          </a:solidFill>
          <a:latin typeface="+mn-lt"/>
          <a:ea typeface="+mn-ea"/>
        </a:defRPr>
      </a:lvl8pPr>
      <a:lvl9pPr marL="12012613" indent="-1131888" algn="l" defTabSz="4525963" rtl="0" fontAlgn="base">
        <a:spcBef>
          <a:spcPct val="20000"/>
        </a:spcBef>
        <a:spcAft>
          <a:spcPct val="0"/>
        </a:spcAft>
        <a:buChar char="»"/>
        <a:defRPr sz="9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14475" y="1714500"/>
            <a:ext cx="27251025" cy="713422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988550"/>
            <a:ext cx="27251025" cy="282511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514475" y="39676388"/>
            <a:ext cx="7064375" cy="2279650"/>
          </a:xfrm>
          <a:prstGeom prst="rect">
            <a:avLst/>
          </a:prstGeom>
        </p:spPr>
        <p:txBody>
          <a:bodyPr vert="horz" lIns="91440" tIns="45720" rIns="91440" bIns="45720" rtlCol="0" anchor="ctr"/>
          <a:lstStyle>
            <a:lvl1pPr algn="l">
              <a:defRPr sz="1200">
                <a:solidFill>
                  <a:schemeClr val="tx1">
                    <a:tint val="75000"/>
                  </a:schemeClr>
                </a:solidFill>
              </a:defRPr>
            </a:lvl1pPr>
          </a:lstStyle>
          <a:p>
            <a:fld id="{1B7BD99E-9498-4940-8BCD-6403DAD0C83C}" type="datetimeFigureOut">
              <a:rPr lang="zh-CN" altLang="en-US" smtClean="0"/>
              <a:pPr/>
              <a:t>2011/10/22</a:t>
            </a:fld>
            <a:endParaRPr lang="zh-CN" altLang="en-US"/>
          </a:p>
        </p:txBody>
      </p:sp>
      <p:sp>
        <p:nvSpPr>
          <p:cNvPr id="5" name="页脚占位符 4"/>
          <p:cNvSpPr>
            <a:spLocks noGrp="1"/>
          </p:cNvSpPr>
          <p:nvPr>
            <p:ph type="ftr" sz="quarter" idx="3"/>
          </p:nvPr>
        </p:nvSpPr>
        <p:spPr>
          <a:xfrm>
            <a:off x="10345738" y="39676388"/>
            <a:ext cx="9588500" cy="22796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701125" y="39676388"/>
            <a:ext cx="7064375" cy="2279650"/>
          </a:xfrm>
          <a:prstGeom prst="rect">
            <a:avLst/>
          </a:prstGeom>
        </p:spPr>
        <p:txBody>
          <a:bodyPr vert="horz" lIns="91440" tIns="45720" rIns="91440" bIns="45720" rtlCol="0" anchor="ctr"/>
          <a:lstStyle>
            <a:lvl1pPr algn="r">
              <a:defRPr sz="1200">
                <a:solidFill>
                  <a:schemeClr val="tx1">
                    <a:tint val="75000"/>
                  </a:schemeClr>
                </a:solidFill>
              </a:defRPr>
            </a:lvl1pPr>
          </a:lstStyle>
          <a:p>
            <a:fld id="{B2EF4BCB-87A8-4CA3-BEFE-5EE0DEA51E7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43"/>
          <p:cNvSpPr>
            <a:spLocks noChangeArrowheads="1"/>
          </p:cNvSpPr>
          <p:nvPr/>
        </p:nvSpPr>
        <p:spPr bwMode="auto">
          <a:xfrm>
            <a:off x="954411" y="2178126"/>
            <a:ext cx="28364220" cy="13969552"/>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sp>
        <p:nvSpPr>
          <p:cNvPr id="6" name="圆角矩形 43"/>
          <p:cNvSpPr>
            <a:spLocks noChangeArrowheads="1"/>
          </p:cNvSpPr>
          <p:nvPr/>
        </p:nvSpPr>
        <p:spPr bwMode="auto">
          <a:xfrm>
            <a:off x="954411" y="16795750"/>
            <a:ext cx="15330772" cy="25202800"/>
          </a:xfrm>
          <a:prstGeom prst="roundRect">
            <a:avLst>
              <a:gd name="adj" fmla="val 3014"/>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lnSpc>
                <a:spcPct val="150000"/>
              </a:lnSpc>
            </a:pPr>
            <a:r>
              <a:rPr lang="zh-CN" altLang="zh-CN" sz="4000" dirty="0" smtClean="0">
                <a:latin typeface="华文楷体" pitchFamily="2" charset="-122"/>
                <a:ea typeface="华文楷体" pitchFamily="2" charset="-122"/>
              </a:rPr>
              <a:t>行星际激波可以在到达地球的保护伞</a:t>
            </a:r>
            <a:r>
              <a:rPr lang="en-US" altLang="zh-CN" sz="4000" dirty="0" smtClean="0">
                <a:latin typeface="华文楷体" pitchFamily="2" charset="-122"/>
                <a:ea typeface="华文楷体" pitchFamily="2" charset="-122"/>
              </a:rPr>
              <a:t>-</a:t>
            </a:r>
            <a:r>
              <a:rPr lang="zh-CN" altLang="zh-CN" sz="4000" dirty="0" smtClean="0">
                <a:latin typeface="华文楷体" pitchFamily="2" charset="-122"/>
                <a:ea typeface="华文楷体" pitchFamily="2" charset="-122"/>
              </a:rPr>
              <a:t>磁层</a:t>
            </a:r>
            <a:r>
              <a:rPr lang="en-US" altLang="zh-CN" sz="4000" dirty="0" smtClean="0">
                <a:latin typeface="华文楷体" pitchFamily="2" charset="-122"/>
                <a:ea typeface="华文楷体" pitchFamily="2" charset="-122"/>
              </a:rPr>
              <a:t>-15</a:t>
            </a:r>
            <a:r>
              <a:rPr lang="zh-CN" altLang="zh-CN" sz="4000" dirty="0" smtClean="0">
                <a:latin typeface="华文楷体" pitchFamily="2" charset="-122"/>
                <a:ea typeface="华文楷体" pitchFamily="2" charset="-122"/>
              </a:rPr>
              <a:t>分钟内在近地空间环境中产生“杀手电子”。宗秋刚教授领导的科研小组根据包括</a:t>
            </a:r>
            <a:r>
              <a:rPr lang="en-US" altLang="zh-CN" sz="4000" dirty="0" smtClean="0">
                <a:latin typeface="华文楷体" pitchFamily="2" charset="-122"/>
                <a:ea typeface="华文楷体" pitchFamily="2" charset="-122"/>
              </a:rPr>
              <a:t>Cluster</a:t>
            </a:r>
            <a:r>
              <a:rPr lang="zh-CN" altLang="zh-CN" sz="4000" dirty="0" smtClean="0">
                <a:latin typeface="华文楷体" pitchFamily="2" charset="-122"/>
                <a:ea typeface="华文楷体" pitchFamily="2" charset="-122"/>
              </a:rPr>
              <a:t>，</a:t>
            </a:r>
            <a:r>
              <a:rPr lang="en-US" altLang="zh-CN" sz="4000" dirty="0" smtClean="0">
                <a:latin typeface="华文楷体" pitchFamily="2" charset="-122"/>
                <a:ea typeface="华文楷体" pitchFamily="2" charset="-122"/>
              </a:rPr>
              <a:t>SOHO</a:t>
            </a:r>
            <a:r>
              <a:rPr lang="zh-CN" altLang="zh-CN" sz="4000" dirty="0" smtClean="0">
                <a:latin typeface="华文楷体" pitchFamily="2" charset="-122"/>
                <a:ea typeface="华文楷体" pitchFamily="2" charset="-122"/>
              </a:rPr>
              <a:t>以及中国双星计划的卫星观测数据揭示了能量从行星际激波传输给地球辐射带能量粒子的机制。</a:t>
            </a:r>
            <a:endParaRPr lang="en-US" altLang="zh-CN" sz="4000" dirty="0" smtClean="0">
              <a:latin typeface="华文楷体" pitchFamily="2" charset="-122"/>
              <a:ea typeface="华文楷体" pitchFamily="2" charset="-122"/>
            </a:endParaRPr>
          </a:p>
          <a:p>
            <a:pPr algn="just"/>
            <a:endParaRPr lang="zh-CN" altLang="zh-CN" sz="3200" dirty="0" smtClean="0"/>
          </a:p>
          <a:p>
            <a:pPr algn="just"/>
            <a:r>
              <a:rPr lang="en-US" altLang="zh-CN" sz="3200" dirty="0" smtClean="0"/>
              <a:t>	</a:t>
            </a:r>
            <a:endParaRPr lang="zh-CN" altLang="en-US" sz="3200" dirty="0"/>
          </a:p>
        </p:txBody>
      </p:sp>
      <p:sp>
        <p:nvSpPr>
          <p:cNvPr id="10" name="圆角矩形 43"/>
          <p:cNvSpPr>
            <a:spLocks noChangeArrowheads="1"/>
          </p:cNvSpPr>
          <p:nvPr/>
        </p:nvSpPr>
        <p:spPr bwMode="auto">
          <a:xfrm>
            <a:off x="16580147" y="17083782"/>
            <a:ext cx="12666475" cy="24698744"/>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pic>
        <p:nvPicPr>
          <p:cNvPr id="31" name="Picture 2" descr="E:\Work\paper\Chinese Science Bulletin\Shock_ULF_magnetosphere_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2563" y="2466158"/>
            <a:ext cx="15625736" cy="993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22563" y="12691294"/>
            <a:ext cx="16273808" cy="3570208"/>
          </a:xfrm>
          <a:prstGeom prst="rect">
            <a:avLst/>
          </a:prstGeom>
          <a:noFill/>
        </p:spPr>
        <p:txBody>
          <a:bodyPr wrap="square" rtlCol="0">
            <a:spAutoFit/>
          </a:bodyPr>
          <a:lstStyle/>
          <a:p>
            <a:pPr algn="ctr"/>
            <a:r>
              <a:rPr lang="en-US" altLang="zh-CN" sz="4400" b="1" dirty="0">
                <a:latin typeface="华文楷体" pitchFamily="2" charset="-122"/>
                <a:ea typeface="华文楷体" pitchFamily="2" charset="-122"/>
              </a:rPr>
              <a:t>ULF</a:t>
            </a:r>
            <a:r>
              <a:rPr lang="zh-CN" altLang="en-US" sz="4400" b="1" dirty="0">
                <a:latin typeface="华文楷体" pitchFamily="2" charset="-122"/>
                <a:ea typeface="华文楷体" pitchFamily="2" charset="-122"/>
              </a:rPr>
              <a:t>波和能量电子之间的波粒相互作用的</a:t>
            </a:r>
            <a:r>
              <a:rPr lang="zh-CN" altLang="en-US" sz="4400" b="1" dirty="0" smtClean="0">
                <a:latin typeface="华文楷体" pitchFamily="2" charset="-122"/>
                <a:ea typeface="华文楷体" pitchFamily="2" charset="-122"/>
              </a:rPr>
              <a:t>示意图</a:t>
            </a:r>
            <a:endParaRPr lang="en-US" altLang="zh-CN" sz="4400" b="1" dirty="0" smtClean="0">
              <a:latin typeface="华文楷体" pitchFamily="2" charset="-122"/>
              <a:ea typeface="华文楷体" pitchFamily="2" charset="-122"/>
            </a:endParaRPr>
          </a:p>
          <a:p>
            <a:pPr algn="ctr"/>
            <a:endParaRPr lang="zh-CN" altLang="en-US" sz="5000" b="1" dirty="0">
              <a:latin typeface="华文楷体" pitchFamily="2" charset="-122"/>
              <a:ea typeface="华文楷体" pitchFamily="2" charset="-122"/>
            </a:endParaRPr>
          </a:p>
          <a:p>
            <a:pPr algn="ctr"/>
            <a:r>
              <a:rPr lang="zh-CN" altLang="en-US" sz="4400" dirty="0">
                <a:latin typeface="华文楷体" pitchFamily="2" charset="-122"/>
                <a:ea typeface="华文楷体" pitchFamily="2" charset="-122"/>
              </a:rPr>
              <a:t>太阳风动压脉冲或</a:t>
            </a:r>
            <a:r>
              <a:rPr lang="en-US" altLang="zh-CN" sz="4400" dirty="0">
                <a:latin typeface="华文楷体" pitchFamily="2" charset="-122"/>
                <a:ea typeface="华文楷体" pitchFamily="2" charset="-122"/>
              </a:rPr>
              <a:t>Kelvin-Helmholtz</a:t>
            </a:r>
            <a:r>
              <a:rPr lang="zh-CN" altLang="en-US" sz="4400" dirty="0">
                <a:latin typeface="华文楷体" pitchFamily="2" charset="-122"/>
                <a:ea typeface="华文楷体" pitchFamily="2" charset="-122"/>
              </a:rPr>
              <a:t>表面波激发</a:t>
            </a:r>
            <a:r>
              <a:rPr lang="en-US" altLang="zh-CN" sz="4400" dirty="0">
                <a:latin typeface="华文楷体" pitchFamily="2" charset="-122"/>
                <a:ea typeface="华文楷体" pitchFamily="2" charset="-122"/>
              </a:rPr>
              <a:t>ULF</a:t>
            </a:r>
            <a:r>
              <a:rPr lang="zh-CN" altLang="en-US" sz="4400" dirty="0" smtClean="0">
                <a:latin typeface="华文楷体" pitchFamily="2" charset="-122"/>
                <a:ea typeface="华文楷体" pitchFamily="2" charset="-122"/>
              </a:rPr>
              <a:t>波。在</a:t>
            </a:r>
            <a:r>
              <a:rPr lang="zh-CN" altLang="en-US" sz="4400" dirty="0">
                <a:latin typeface="华文楷体" pitchFamily="2" charset="-122"/>
                <a:ea typeface="华文楷体" pitchFamily="2" charset="-122"/>
              </a:rPr>
              <a:t>一定条件下会发生磁力线共振</a:t>
            </a:r>
            <a:r>
              <a:rPr lang="en-US" altLang="zh-CN" sz="4400" dirty="0">
                <a:latin typeface="华文楷体" pitchFamily="2" charset="-122"/>
                <a:ea typeface="华文楷体" pitchFamily="2" charset="-122"/>
              </a:rPr>
              <a:t>(FLR)</a:t>
            </a:r>
            <a:r>
              <a:rPr lang="zh-CN" altLang="en-US" sz="4400" dirty="0">
                <a:latin typeface="华文楷体" pitchFamily="2" charset="-122"/>
                <a:ea typeface="华文楷体" pitchFamily="2" charset="-122"/>
              </a:rPr>
              <a:t>，并且能量电子会与</a:t>
            </a:r>
            <a:r>
              <a:rPr lang="en-US" altLang="zh-CN" sz="4400" dirty="0">
                <a:latin typeface="华文楷体" pitchFamily="2" charset="-122"/>
                <a:ea typeface="华文楷体" pitchFamily="2" charset="-122"/>
              </a:rPr>
              <a:t>ULF</a:t>
            </a:r>
            <a:r>
              <a:rPr lang="zh-CN" altLang="en-US" sz="4400" dirty="0">
                <a:latin typeface="华文楷体" pitchFamily="2" charset="-122"/>
                <a:ea typeface="华文楷体" pitchFamily="2" charset="-122"/>
              </a:rPr>
              <a:t>波发生漂移</a:t>
            </a:r>
            <a:r>
              <a:rPr lang="zh-CN" altLang="en-US" sz="4400" dirty="0" smtClean="0">
                <a:latin typeface="华文楷体" pitchFamily="2" charset="-122"/>
                <a:ea typeface="华文楷体" pitchFamily="2" charset="-122"/>
              </a:rPr>
              <a:t>共振</a:t>
            </a:r>
            <a:r>
              <a:rPr lang="zh-CN" altLang="en-US" sz="4400" dirty="0" smtClean="0">
                <a:latin typeface="华文新魏" pitchFamily="2" charset="-122"/>
                <a:ea typeface="华文新魏" pitchFamily="2" charset="-122"/>
              </a:rPr>
              <a:t>。</a:t>
            </a:r>
            <a:endParaRPr lang="en-US" altLang="zh-CN" sz="4400" dirty="0">
              <a:latin typeface="华文新魏" pitchFamily="2" charset="-122"/>
              <a:ea typeface="华文新魏" pitchFamily="2" charset="-122"/>
            </a:endParaRPr>
          </a:p>
        </p:txBody>
      </p:sp>
      <p:sp>
        <p:nvSpPr>
          <p:cNvPr id="9" name="TextBox 8"/>
          <p:cNvSpPr txBox="1"/>
          <p:nvPr/>
        </p:nvSpPr>
        <p:spPr>
          <a:xfrm>
            <a:off x="20252555" y="2394150"/>
            <a:ext cx="6696744" cy="11154720"/>
          </a:xfrm>
          <a:prstGeom prst="rect">
            <a:avLst/>
          </a:prstGeom>
          <a:noFill/>
        </p:spPr>
        <p:txBody>
          <a:bodyPr wrap="square" rtlCol="0">
            <a:spAutoFit/>
          </a:bodyPr>
          <a:lstStyle/>
          <a:p>
            <a:pPr algn="just">
              <a:lnSpc>
                <a:spcPct val="150000"/>
              </a:lnSpc>
            </a:pPr>
            <a:r>
              <a:rPr lang="zh-CN" altLang="en-US" sz="4400" dirty="0">
                <a:latin typeface="华文楷体" pitchFamily="2" charset="-122"/>
                <a:ea typeface="华文楷体" pitchFamily="2" charset="-122"/>
              </a:rPr>
              <a:t>北京大学地球与空间科学学院教授</a:t>
            </a:r>
            <a:r>
              <a:rPr lang="zh-CN" altLang="en-US" sz="4400" b="1" dirty="0" smtClean="0">
                <a:latin typeface="华文楷体" pitchFamily="2" charset="-122"/>
                <a:ea typeface="华文楷体" pitchFamily="2" charset="-122"/>
              </a:rPr>
              <a:t>宗秋刚</a:t>
            </a:r>
            <a:r>
              <a:rPr lang="zh-CN" altLang="en-US" sz="4400" dirty="0" smtClean="0">
                <a:latin typeface="华文楷体" pitchFamily="2" charset="-122"/>
                <a:ea typeface="华文楷体" pitchFamily="2" charset="-122"/>
              </a:rPr>
              <a:t>研究</a:t>
            </a:r>
            <a:r>
              <a:rPr lang="zh-CN" altLang="en-US" sz="4400" dirty="0">
                <a:latin typeface="华文楷体" pitchFamily="2" charset="-122"/>
                <a:ea typeface="华文楷体" pitchFamily="2" charset="-122"/>
              </a:rPr>
              <a:t>小组在</a:t>
            </a:r>
            <a:r>
              <a:rPr lang="en-US" altLang="zh-CN" sz="4400" dirty="0">
                <a:latin typeface="华文楷体" pitchFamily="2" charset="-122"/>
                <a:ea typeface="华文楷体" pitchFamily="2" charset="-122"/>
              </a:rPr>
              <a:t>《</a:t>
            </a:r>
            <a:r>
              <a:rPr lang="zh-CN" altLang="en-US" sz="4400" dirty="0">
                <a:latin typeface="华文楷体" pitchFamily="2" charset="-122"/>
                <a:ea typeface="华文楷体" pitchFamily="2" charset="-122"/>
              </a:rPr>
              <a:t>地球物理学研究期刊</a:t>
            </a:r>
            <a:r>
              <a:rPr lang="en-US" altLang="zh-CN" sz="4400" dirty="0">
                <a:latin typeface="华文楷体" pitchFamily="2" charset="-122"/>
                <a:ea typeface="华文楷体" pitchFamily="2" charset="-122"/>
              </a:rPr>
              <a:t>·</a:t>
            </a:r>
            <a:r>
              <a:rPr lang="zh-CN" altLang="en-US" sz="4400" dirty="0">
                <a:latin typeface="华文楷体" pitchFamily="2" charset="-122"/>
                <a:ea typeface="华文楷体" pitchFamily="2" charset="-122"/>
              </a:rPr>
              <a:t>空间物理学</a:t>
            </a:r>
            <a:r>
              <a:rPr lang="en-US" altLang="zh-CN" sz="4400" dirty="0">
                <a:latin typeface="华文楷体" pitchFamily="2" charset="-122"/>
                <a:ea typeface="华文楷体" pitchFamily="2" charset="-122"/>
              </a:rPr>
              <a:t>》</a:t>
            </a:r>
            <a:r>
              <a:rPr lang="zh-CN" altLang="en-US" sz="4400" dirty="0">
                <a:latin typeface="华文楷体" pitchFamily="2" charset="-122"/>
                <a:ea typeface="华文楷体" pitchFamily="2" charset="-122"/>
              </a:rPr>
              <a:t>杂志发表文章，揭示出地球磁层空间中“杀手电子”的产生机制，这也使宗秋刚领衔的研究小组成为首个发现“杀手电子”产生过程步骤和“杀手电子暴”快速形成时间的团队。</a:t>
            </a:r>
          </a:p>
        </p:txBody>
      </p:sp>
      <p:grpSp>
        <p:nvGrpSpPr>
          <p:cNvPr id="18" name="组合 17"/>
          <p:cNvGrpSpPr/>
          <p:nvPr/>
        </p:nvGrpSpPr>
        <p:grpSpPr>
          <a:xfrm>
            <a:off x="1170435" y="21044223"/>
            <a:ext cx="14617623" cy="19971046"/>
            <a:chOff x="17084204" y="20375708"/>
            <a:chExt cx="11525433" cy="8483241"/>
          </a:xfrm>
        </p:grpSpPr>
        <p:pic>
          <p:nvPicPr>
            <p:cNvPr id="5127" name="Picture 7" descr="C:\Users\yfwang\Desktop\海报材料\团队2011\附件——汇总_Page_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24856" y="20375708"/>
              <a:ext cx="11184781" cy="696758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084204" y="27441385"/>
              <a:ext cx="11411881" cy="1417564"/>
            </a:xfrm>
            <a:prstGeom prst="rect">
              <a:avLst/>
            </a:prstGeom>
            <a:noFill/>
          </p:spPr>
          <p:txBody>
            <a:bodyPr wrap="square" rtlCol="0">
              <a:spAutoFit/>
            </a:bodyPr>
            <a:lstStyle/>
            <a:p>
              <a:pPr algn="just">
                <a:lnSpc>
                  <a:spcPct val="150000"/>
                </a:lnSpc>
              </a:pPr>
              <a:r>
                <a:rPr lang="en-US" altLang="zh-CN" sz="3600" dirty="0">
                  <a:latin typeface="华文楷体" pitchFamily="2" charset="-122"/>
                  <a:ea typeface="华文楷体" pitchFamily="2" charset="-122"/>
                </a:rPr>
                <a:t>Cluster C1</a:t>
              </a:r>
              <a:r>
                <a:rPr lang="zh-CN" altLang="zh-CN" sz="3600" dirty="0">
                  <a:latin typeface="华文楷体" pitchFamily="2" charset="-122"/>
                  <a:ea typeface="华文楷体" pitchFamily="2" charset="-122"/>
                </a:rPr>
                <a:t>观测到的电子能谱，和由</a:t>
              </a:r>
              <a:r>
                <a:rPr lang="en-US" altLang="zh-CN" sz="3600" dirty="0">
                  <a:latin typeface="华文楷体" pitchFamily="2" charset="-122"/>
                  <a:ea typeface="华文楷体" pitchFamily="2" charset="-122"/>
                </a:rPr>
                <a:t>C2,C3,C4</a:t>
              </a:r>
              <a:r>
                <a:rPr lang="zh-CN" altLang="zh-CN" sz="3600" dirty="0">
                  <a:latin typeface="华文楷体" pitchFamily="2" charset="-122"/>
                  <a:ea typeface="华文楷体" pitchFamily="2" charset="-122"/>
                </a:rPr>
                <a:t>观测到的投掷角分布（</a:t>
              </a:r>
              <a:r>
                <a:rPr lang="en-US" altLang="zh-CN" sz="3600" dirty="0">
                  <a:latin typeface="华文楷体" pitchFamily="2" charset="-122"/>
                  <a:ea typeface="华文楷体" pitchFamily="2" charset="-122"/>
                </a:rPr>
                <a:t>68-94keV</a:t>
              </a:r>
              <a:r>
                <a:rPr lang="zh-CN" altLang="zh-CN" sz="3600" dirty="0">
                  <a:latin typeface="华文楷体" pitchFamily="2" charset="-122"/>
                  <a:ea typeface="华文楷体" pitchFamily="2" charset="-122"/>
                </a:rPr>
                <a:t>），叠加了在平均场向</a:t>
              </a:r>
              <a:r>
                <a:rPr lang="en-US" altLang="zh-CN" sz="3600" dirty="0">
                  <a:latin typeface="华文楷体" pitchFamily="2" charset="-122"/>
                  <a:ea typeface="华文楷体" pitchFamily="2" charset="-122"/>
                </a:rPr>
                <a:t>(MFA)</a:t>
              </a:r>
              <a:r>
                <a:rPr lang="zh-CN" altLang="zh-CN" sz="3600" dirty="0">
                  <a:latin typeface="华文楷体" pitchFamily="2" charset="-122"/>
                  <a:ea typeface="华文楷体" pitchFamily="2" charset="-122"/>
                </a:rPr>
                <a:t>坐标系下的方位角电场</a:t>
              </a:r>
              <a:r>
                <a:rPr lang="en-US" altLang="zh-CN" sz="3600" dirty="0" err="1">
                  <a:latin typeface="华文楷体" pitchFamily="2" charset="-122"/>
                  <a:ea typeface="华文楷体" pitchFamily="2" charset="-122"/>
                </a:rPr>
                <a:t>E</a:t>
              </a:r>
              <a:r>
                <a:rPr lang="en-US" altLang="zh-CN" sz="3600" baseline="-25000" dirty="0" err="1">
                  <a:latin typeface="华文楷体" pitchFamily="2" charset="-122"/>
                  <a:ea typeface="华文楷体" pitchFamily="2" charset="-122"/>
                </a:rPr>
                <a:t>a</a:t>
              </a:r>
              <a:r>
                <a:rPr lang="en-US" altLang="zh-CN" sz="3600" dirty="0">
                  <a:latin typeface="华文楷体" pitchFamily="2" charset="-122"/>
                  <a:ea typeface="华文楷体" pitchFamily="2" charset="-122"/>
                </a:rPr>
                <a:t>(</a:t>
              </a:r>
              <a:r>
                <a:rPr lang="zh-CN" altLang="zh-CN" sz="3600" dirty="0">
                  <a:latin typeface="华文楷体" pitchFamily="2" charset="-122"/>
                  <a:ea typeface="华文楷体" pitchFamily="2" charset="-122"/>
                </a:rPr>
                <a:t>黑线</a:t>
              </a:r>
              <a:r>
                <a:rPr lang="en-US" altLang="zh-CN" sz="3600" dirty="0">
                  <a:latin typeface="华文楷体" pitchFamily="2" charset="-122"/>
                  <a:ea typeface="华文楷体" pitchFamily="2" charset="-122"/>
                </a:rPr>
                <a:t>)</a:t>
              </a:r>
              <a:r>
                <a:rPr lang="zh-CN" altLang="zh-CN" sz="3600" dirty="0">
                  <a:latin typeface="华文楷体" pitchFamily="2" charset="-122"/>
                  <a:ea typeface="华文楷体" pitchFamily="2" charset="-122"/>
                </a:rPr>
                <a:t>，以及</a:t>
              </a:r>
              <a:r>
                <a:rPr lang="en-US" altLang="zh-CN" sz="3600" dirty="0">
                  <a:latin typeface="华文楷体" pitchFamily="2" charset="-122"/>
                  <a:ea typeface="华文楷体" pitchFamily="2" charset="-122"/>
                </a:rPr>
                <a:t>(e)</a:t>
              </a:r>
              <a:r>
                <a:rPr lang="zh-CN" altLang="zh-CN" sz="3600" dirty="0">
                  <a:latin typeface="华文楷体" pitchFamily="2" charset="-122"/>
                  <a:ea typeface="华文楷体" pitchFamily="2" charset="-122"/>
                </a:rPr>
                <a:t>来自于四颗卫星的</a:t>
              </a:r>
              <a:r>
                <a:rPr lang="en-US" altLang="zh-CN" sz="3600" dirty="0">
                  <a:latin typeface="华文楷体" pitchFamily="2" charset="-122"/>
                  <a:ea typeface="华文楷体" pitchFamily="2" charset="-122"/>
                </a:rPr>
                <a:t>2004</a:t>
              </a:r>
              <a:r>
                <a:rPr lang="zh-CN" altLang="zh-CN" sz="3600" dirty="0">
                  <a:latin typeface="华文楷体" pitchFamily="2" charset="-122"/>
                  <a:ea typeface="华文楷体" pitchFamily="2" charset="-122"/>
                </a:rPr>
                <a:t>年</a:t>
              </a:r>
              <a:r>
                <a:rPr lang="en-US" altLang="zh-CN" sz="3600" dirty="0">
                  <a:latin typeface="华文楷体" pitchFamily="2" charset="-122"/>
                  <a:ea typeface="华文楷体" pitchFamily="2" charset="-122"/>
                </a:rPr>
                <a:t>11</a:t>
              </a:r>
              <a:r>
                <a:rPr lang="zh-CN" altLang="zh-CN" sz="3600" dirty="0">
                  <a:latin typeface="华文楷体" pitchFamily="2" charset="-122"/>
                  <a:ea typeface="华文楷体" pitchFamily="2" charset="-122"/>
                </a:rPr>
                <a:t>月</a:t>
              </a:r>
              <a:r>
                <a:rPr lang="en-US" altLang="zh-CN" sz="3600" dirty="0">
                  <a:latin typeface="华文楷体" pitchFamily="2" charset="-122"/>
                  <a:ea typeface="华文楷体" pitchFamily="2" charset="-122"/>
                </a:rPr>
                <a:t>7</a:t>
              </a:r>
              <a:r>
                <a:rPr lang="zh-CN" altLang="zh-CN" sz="3600" dirty="0">
                  <a:latin typeface="华文楷体" pitchFamily="2" charset="-122"/>
                  <a:ea typeface="华文楷体" pitchFamily="2" charset="-122"/>
                </a:rPr>
                <a:t>日事件的磁场</a:t>
              </a:r>
              <a:r>
                <a:rPr lang="en-US" altLang="zh-CN" sz="3600" dirty="0" err="1">
                  <a:latin typeface="华文楷体" pitchFamily="2" charset="-122"/>
                  <a:ea typeface="华文楷体" pitchFamily="2" charset="-122"/>
                </a:rPr>
                <a:t>B</a:t>
              </a:r>
              <a:r>
                <a:rPr lang="en-US" altLang="zh-CN" sz="3600" baseline="-25000" dirty="0" err="1">
                  <a:latin typeface="华文楷体" pitchFamily="2" charset="-122"/>
                  <a:ea typeface="华文楷体" pitchFamily="2" charset="-122"/>
                </a:rPr>
                <a:t>z</a:t>
              </a:r>
              <a:r>
                <a:rPr lang="zh-CN" altLang="zh-CN" sz="3600" dirty="0">
                  <a:latin typeface="华文楷体" pitchFamily="2" charset="-122"/>
                  <a:ea typeface="华文楷体" pitchFamily="2" charset="-122"/>
                </a:rPr>
                <a:t>分量。正的</a:t>
              </a:r>
              <a:r>
                <a:rPr lang="en-US" altLang="zh-CN" sz="3600" dirty="0" err="1">
                  <a:latin typeface="华文楷体" pitchFamily="2" charset="-122"/>
                  <a:ea typeface="华文楷体" pitchFamily="2" charset="-122"/>
                </a:rPr>
                <a:t>E</a:t>
              </a:r>
              <a:r>
                <a:rPr lang="en-US" altLang="zh-CN" sz="3600" baseline="-25000" dirty="0" err="1">
                  <a:latin typeface="华文楷体" pitchFamily="2" charset="-122"/>
                  <a:ea typeface="华文楷体" pitchFamily="2" charset="-122"/>
                </a:rPr>
                <a:t>a</a:t>
              </a:r>
              <a:r>
                <a:rPr lang="zh-CN" altLang="zh-CN" sz="3600" dirty="0">
                  <a:latin typeface="华文楷体" pitchFamily="2" charset="-122"/>
                  <a:ea typeface="华文楷体" pitchFamily="2" charset="-122"/>
                </a:rPr>
                <a:t>电场为东向。在底部给出了每颗卫星的以</a:t>
              </a:r>
              <a:r>
                <a:rPr lang="en-US" altLang="zh-CN" sz="3600" i="1" dirty="0">
                  <a:latin typeface="华文楷体" pitchFamily="2" charset="-122"/>
                  <a:ea typeface="华文楷体" pitchFamily="2" charset="-122"/>
                </a:rPr>
                <a:t>R</a:t>
              </a:r>
              <a:r>
                <a:rPr lang="en-US" altLang="zh-CN" sz="3600" i="1" baseline="-25000" dirty="0">
                  <a:latin typeface="华文楷体" pitchFamily="2" charset="-122"/>
                  <a:ea typeface="华文楷体" pitchFamily="2" charset="-122"/>
                </a:rPr>
                <a:t>E</a:t>
              </a:r>
              <a:r>
                <a:rPr lang="zh-CN" altLang="zh-CN" sz="3600" dirty="0">
                  <a:latin typeface="华文楷体" pitchFamily="2" charset="-122"/>
                  <a:ea typeface="华文楷体" pitchFamily="2" charset="-122"/>
                </a:rPr>
                <a:t>为单位的赤道面径向距离（</a:t>
              </a:r>
              <a:r>
                <a:rPr lang="en-US" altLang="zh-CN" sz="3600" dirty="0">
                  <a:latin typeface="华文楷体" pitchFamily="2" charset="-122"/>
                  <a:ea typeface="华文楷体" pitchFamily="2" charset="-122"/>
                </a:rPr>
                <a:t>L</a:t>
              </a:r>
              <a:r>
                <a:rPr lang="zh-CN" altLang="zh-CN" sz="3600" dirty="0">
                  <a:latin typeface="华文楷体" pitchFamily="2" charset="-122"/>
                  <a:ea typeface="华文楷体" pitchFamily="2" charset="-122"/>
                </a:rPr>
                <a:t>值）。</a:t>
              </a:r>
              <a:endParaRPr lang="zh-CN" altLang="en-US" sz="3600" dirty="0">
                <a:latin typeface="华文楷体" pitchFamily="2" charset="-122"/>
                <a:ea typeface="华文楷体" pitchFamily="2" charset="-122"/>
              </a:endParaRPr>
            </a:p>
          </p:txBody>
        </p:sp>
      </p:grpSp>
      <p:grpSp>
        <p:nvGrpSpPr>
          <p:cNvPr id="20" name="组合 19"/>
          <p:cNvGrpSpPr/>
          <p:nvPr/>
        </p:nvGrpSpPr>
        <p:grpSpPr>
          <a:xfrm>
            <a:off x="17084203" y="17659847"/>
            <a:ext cx="11809312" cy="11825930"/>
            <a:chOff x="17228219" y="29253134"/>
            <a:chExt cx="11809312" cy="7552426"/>
          </a:xfrm>
        </p:grpSpPr>
        <p:pic>
          <p:nvPicPr>
            <p:cNvPr id="5125" name="Picture 5" descr="C:\Users\yfwang\Desktop\海报材料\团队2011\附件——汇总_Page_3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8219" y="29253134"/>
              <a:ext cx="11809312" cy="703979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8956411" y="36392792"/>
              <a:ext cx="9289032" cy="412768"/>
            </a:xfrm>
            <a:prstGeom prst="rect">
              <a:avLst/>
            </a:prstGeom>
            <a:noFill/>
          </p:spPr>
          <p:txBody>
            <a:bodyPr wrap="square" rtlCol="0">
              <a:spAutoFit/>
            </a:bodyPr>
            <a:lstStyle/>
            <a:p>
              <a:pPr algn="ctr"/>
              <a:r>
                <a:rPr lang="zh-CN" altLang="en-US" sz="3600" dirty="0" smtClean="0">
                  <a:latin typeface="华文楷体" pitchFamily="2" charset="-122"/>
                  <a:ea typeface="华文楷体" pitchFamily="2" charset="-122"/>
                </a:rPr>
                <a:t>欧空局对宗秋刚教授研究成果的报道</a:t>
              </a:r>
              <a:r>
                <a:rPr lang="zh-CN" altLang="en-US" sz="3200" dirty="0" smtClean="0">
                  <a:latin typeface="华文楷体" pitchFamily="2" charset="-122"/>
                  <a:ea typeface="华文楷体" pitchFamily="2" charset="-122"/>
                </a:rPr>
                <a:t>。</a:t>
              </a:r>
              <a:endParaRPr lang="zh-CN" altLang="en-US" sz="3200" dirty="0">
                <a:latin typeface="华文楷体" pitchFamily="2" charset="-122"/>
                <a:ea typeface="华文楷体" pitchFamily="2" charset="-122"/>
              </a:endParaRPr>
            </a:p>
          </p:txBody>
        </p:sp>
      </p:grpSp>
      <p:pic>
        <p:nvPicPr>
          <p:cNvPr id="5126" name="Picture 6" descr="C:\Users\yfwang\Desktop\海报材料\团队2011\附件——汇总_Page_4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7641987" y="28839366"/>
            <a:ext cx="10117362" cy="119530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7156211" y="40198350"/>
            <a:ext cx="11740627" cy="1200329"/>
          </a:xfrm>
          <a:prstGeom prst="rect">
            <a:avLst/>
          </a:prstGeom>
          <a:noFill/>
        </p:spPr>
        <p:txBody>
          <a:bodyPr wrap="square" rtlCol="0">
            <a:spAutoFit/>
          </a:bodyPr>
          <a:lstStyle/>
          <a:p>
            <a:pPr algn="ctr"/>
            <a:r>
              <a:rPr lang="zh-CN" altLang="en-US" sz="3600" dirty="0" smtClean="0">
                <a:latin typeface="华文楷体" pitchFamily="2" charset="-122"/>
                <a:ea typeface="华文楷体" pitchFamily="2" charset="-122"/>
              </a:rPr>
              <a:t>杀手电子起源被列为</a:t>
            </a:r>
            <a:r>
              <a:rPr lang="en-US" altLang="zh-CN" sz="3600" dirty="0" smtClean="0">
                <a:latin typeface="华文楷体" pitchFamily="2" charset="-122"/>
                <a:ea typeface="华文楷体" pitchFamily="2" charset="-122"/>
              </a:rPr>
              <a:t>Cluster</a:t>
            </a:r>
            <a:r>
              <a:rPr lang="zh-CN" altLang="en-US" sz="3600" dirty="0" smtClean="0">
                <a:latin typeface="华文楷体" pitchFamily="2" charset="-122"/>
                <a:ea typeface="华文楷体" pitchFamily="2" charset="-122"/>
              </a:rPr>
              <a:t>卫星星座</a:t>
            </a:r>
            <a:r>
              <a:rPr lang="en-US" altLang="zh-CN" sz="3600" dirty="0" smtClean="0">
                <a:latin typeface="华文楷体" pitchFamily="2" charset="-122"/>
                <a:ea typeface="华文楷体" pitchFamily="2" charset="-122"/>
              </a:rPr>
              <a:t>10</a:t>
            </a:r>
            <a:r>
              <a:rPr lang="zh-CN" altLang="en-US" sz="3600" dirty="0" smtClean="0">
                <a:latin typeface="华文楷体" pitchFamily="2" charset="-122"/>
                <a:ea typeface="华文楷体" pitchFamily="2" charset="-122"/>
              </a:rPr>
              <a:t>年期间</a:t>
            </a:r>
            <a:r>
              <a:rPr lang="en-US" altLang="zh-CN" sz="3600" dirty="0" smtClean="0">
                <a:latin typeface="华文楷体" pitchFamily="2" charset="-122"/>
                <a:ea typeface="华文楷体" pitchFamily="2" charset="-122"/>
              </a:rPr>
              <a:t>5</a:t>
            </a:r>
            <a:r>
              <a:rPr lang="zh-CN" altLang="en-US" sz="3600" dirty="0" smtClean="0">
                <a:latin typeface="华文楷体" pitchFamily="2" charset="-122"/>
                <a:ea typeface="华文楷体" pitchFamily="2" charset="-122"/>
              </a:rPr>
              <a:t>项重大成果之二</a:t>
            </a:r>
            <a:r>
              <a:rPr lang="zh-CN" altLang="en-US" sz="3200" dirty="0" smtClean="0">
                <a:latin typeface="华文楷体" pitchFamily="2" charset="-122"/>
                <a:ea typeface="华文楷体" pitchFamily="2" charset="-122"/>
              </a:rPr>
              <a:t>。</a:t>
            </a:r>
            <a:endParaRPr lang="zh-CN" altLang="en-US" sz="3200" dirty="0">
              <a:latin typeface="华文楷体" pitchFamily="2" charset="-122"/>
              <a:ea typeface="华文楷体" pitchFamily="2" charset="-122"/>
            </a:endParaRPr>
          </a:p>
        </p:txBody>
      </p:sp>
      <p:sp>
        <p:nvSpPr>
          <p:cNvPr id="19" name="TextBox 18"/>
          <p:cNvSpPr txBox="1"/>
          <p:nvPr/>
        </p:nvSpPr>
        <p:spPr>
          <a:xfrm>
            <a:off x="8299227" y="953990"/>
            <a:ext cx="14401600" cy="1107996"/>
          </a:xfrm>
          <a:prstGeom prst="rect">
            <a:avLst/>
          </a:prstGeom>
          <a:noFill/>
        </p:spPr>
        <p:txBody>
          <a:bodyPr wrap="square" rtlCol="0">
            <a:spAutoFit/>
          </a:bodyPr>
          <a:lstStyle/>
          <a:p>
            <a:r>
              <a:rPr lang="zh-CN" altLang="en-US" sz="6600" b="1" dirty="0" smtClean="0">
                <a:solidFill>
                  <a:schemeClr val="bg1"/>
                </a:solidFill>
                <a:latin typeface="华文行楷" pitchFamily="2" charset="-122"/>
                <a:ea typeface="华文行楷" pitchFamily="2" charset="-122"/>
              </a:rPr>
              <a:t>地球空间“杀手”电子形成机制</a:t>
            </a:r>
            <a:endParaRPr lang="zh-CN" altLang="en-US" sz="6600" b="1" dirty="0">
              <a:solidFill>
                <a:schemeClr val="bg1"/>
              </a:solidFill>
              <a:latin typeface="华文行楷" pitchFamily="2" charset="-122"/>
              <a:ea typeface="华文行楷" pitchFamily="2" charset="-122"/>
            </a:endParaRPr>
          </a:p>
        </p:txBody>
      </p:sp>
      <p:pic>
        <p:nvPicPr>
          <p:cNvPr id="23" name="图片 22" descr="院徽.BMP"/>
          <p:cNvPicPr>
            <a:picLocks noChangeAspect="1"/>
          </p:cNvPicPr>
          <p:nvPr/>
        </p:nvPicPr>
        <p:blipFill>
          <a:blip r:embed="rId6" cstate="print"/>
          <a:stretch>
            <a:fillRect/>
          </a:stretch>
        </p:blipFill>
        <p:spPr>
          <a:xfrm>
            <a:off x="0" y="0"/>
            <a:ext cx="1962523" cy="1890094"/>
          </a:xfrm>
          <a:prstGeom prst="rect">
            <a:avLst/>
          </a:prstGeom>
        </p:spPr>
      </p:pic>
      <p:sp>
        <p:nvSpPr>
          <p:cNvPr id="25" name="TextBox 24"/>
          <p:cNvSpPr txBox="1"/>
          <p:nvPr/>
        </p:nvSpPr>
        <p:spPr>
          <a:xfrm>
            <a:off x="24285003" y="665958"/>
            <a:ext cx="5238276" cy="584775"/>
          </a:xfrm>
          <a:prstGeom prst="rect">
            <a:avLst/>
          </a:prstGeom>
          <a:noFill/>
        </p:spPr>
        <p:txBody>
          <a:bodyPr wrap="square" rtlCol="0">
            <a:spAutoFit/>
          </a:bodyPr>
          <a:lstStyle/>
          <a:p>
            <a:r>
              <a:rPr lang="zh-CN" altLang="en-US" sz="3200" b="1" dirty="0" smtClean="0">
                <a:solidFill>
                  <a:schemeClr val="accent2">
                    <a:lumMod val="75000"/>
                  </a:schemeClr>
                </a:solidFill>
                <a:latin typeface="华文楷体" pitchFamily="2" charset="-122"/>
                <a:ea typeface="华文楷体" pitchFamily="2" charset="-122"/>
              </a:rPr>
              <a:t>院庆十周年之科研系列</a:t>
            </a:r>
            <a:endParaRPr lang="en-US" altLang="zh-CN" sz="3200" b="1" dirty="0" smtClean="0">
              <a:solidFill>
                <a:schemeClr val="accent2">
                  <a:lumMod val="75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val="1695932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2855</TotalTime>
  <Words>288</Words>
  <Application>Microsoft Office PowerPoint</Application>
  <PresentationFormat>自定义</PresentationFormat>
  <Paragraphs>14</Paragraphs>
  <Slides>1</Slides>
  <Notes>0</Notes>
  <HiddenSlides>0</HiddenSlides>
  <MMClips>0</MMClips>
  <ScaleCrop>false</ScaleCrop>
  <HeadingPairs>
    <vt:vector size="4" baseType="variant">
      <vt:variant>
        <vt:lpstr>主题</vt:lpstr>
      </vt:variant>
      <vt:variant>
        <vt:i4>2</vt:i4>
      </vt:variant>
      <vt:variant>
        <vt:lpstr>幻灯片标题</vt:lpstr>
      </vt:variant>
      <vt:variant>
        <vt:i4>1</vt:i4>
      </vt:variant>
    </vt:vector>
  </HeadingPairs>
  <TitlesOfParts>
    <vt:vector size="3" baseType="lpstr">
      <vt:lpstr>默认设计模板</vt:lpstr>
      <vt:lpstr>自定义设计方案</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DADI</cp:lastModifiedBy>
  <cp:revision>578</cp:revision>
  <cp:lastPrinted>2010-12-09T06:47:25Z</cp:lastPrinted>
  <dcterms:created xsi:type="dcterms:W3CDTF">2009-06-15T11:42:47Z</dcterms:created>
  <dcterms:modified xsi:type="dcterms:W3CDTF">2011-10-22T13:05:44Z</dcterms:modified>
</cp:coreProperties>
</file>